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60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948C1-863A-4CCE-953B-2788499E6ED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60213-B01A-4954-80EA-C8C78729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6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60213-B01A-4954-80EA-C8C78729C5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1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60213-B01A-4954-80EA-C8C78729C5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7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11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85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4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1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2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5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0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8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2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6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2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1">
                <a:lumMod val="40000"/>
                <a:lumOff val="60000"/>
              </a:schemeClr>
            </a:gs>
            <a:gs pos="94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04B0B-F563-4B3B-A3E3-D46C6C513B4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168E7-6224-404A-AF36-74D33AAE1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2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mp"/><Relationship Id="rId5" Type="http://schemas.openxmlformats.org/officeDocument/2006/relationships/image" Target="../media/image27.jpeg"/><Relationship Id="rId10" Type="http://schemas.openxmlformats.org/officeDocument/2006/relationships/image" Target="../media/image3.gif"/><Relationship Id="rId4" Type="http://schemas.openxmlformats.org/officeDocument/2006/relationships/image" Target="../media/image26.jpe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oad Stock Illustrations, Cliparts and Royalty Free Road Vector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0" r="100000">
                        <a14:foregroundMark x1="667" y1="36000" x2="98667" y2="35778"/>
                        <a14:foregroundMark x1="1778" y1="64444" x2="98444" y2="63778"/>
                      </a14:backgroundRemoval>
                    </a14:imgEffect>
                    <a14:imgEffect>
                      <a14:artisticBlur/>
                    </a14:imgEffect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7663"/>
            <a:ext cx="428625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74121" y="4067663"/>
            <a:ext cx="5989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Snap ITC" panose="04040A07060A02020202" pitchFamily="82" charset="0"/>
              </a:rPr>
              <a:t>Means of Transport: from </a:t>
            </a:r>
            <a:endParaRPr lang="en-US" sz="3600" b="1" dirty="0" smtClean="0">
              <a:latin typeface="Snap ITC" panose="04040A07060A02020202" pitchFamily="82" charset="0"/>
            </a:endParaRPr>
          </a:p>
          <a:p>
            <a:pPr algn="ctr"/>
            <a:r>
              <a:rPr lang="en-US" sz="3600" b="1" dirty="0" smtClean="0">
                <a:latin typeface="Snap ITC" panose="04040A07060A02020202" pitchFamily="82" charset="0"/>
              </a:rPr>
              <a:t>past </a:t>
            </a:r>
            <a:r>
              <a:rPr lang="en-US" sz="3600" b="1" dirty="0" smtClean="0">
                <a:latin typeface="Snap ITC" panose="04040A07060A02020202" pitchFamily="82" charset="0"/>
              </a:rPr>
              <a:t>to present </a:t>
            </a:r>
            <a:endParaRPr lang="en-US" sz="3600" b="1" dirty="0">
              <a:latin typeface="Snap ITC" panose="04040A07060A02020202" pitchFamily="8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5583" y="765317"/>
            <a:ext cx="10019089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Berlin Sans FB Demi" panose="020E0802020502020306" pitchFamily="34" charset="0"/>
              </a:rPr>
              <a:t>Class 1</a:t>
            </a:r>
          </a:p>
          <a:p>
            <a:pPr algn="ctr"/>
            <a:r>
              <a:rPr lang="en-US" sz="72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Exchange program</a:t>
            </a:r>
            <a:r>
              <a:rPr lang="en-US" sz="72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Berlin Sans FB Demi" panose="020E0802020502020306" pitchFamily="34" charset="0"/>
              </a:rPr>
              <a:t> </a:t>
            </a:r>
          </a:p>
          <a:p>
            <a:pPr algn="ctr"/>
            <a:r>
              <a:rPr lang="en-US" sz="72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lgerian" panose="04020705040A02060702" pitchFamily="82" charset="0"/>
              </a:rPr>
              <a:t>WHEELS </a:t>
            </a:r>
            <a:r>
              <a:rPr lang="en-US" sz="72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lgerian" panose="04020705040A02060702" pitchFamily="82" charset="0"/>
              </a:rPr>
              <a:t>OF HAPPINESS</a:t>
            </a:r>
            <a:endParaRPr lang="en-US" sz="72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Half Frame 18"/>
          <p:cNvSpPr/>
          <p:nvPr/>
        </p:nvSpPr>
        <p:spPr>
          <a:xfrm>
            <a:off x="0" y="0"/>
            <a:ext cx="3228975" cy="6858000"/>
          </a:xfrm>
          <a:prstGeom prst="halfFrame">
            <a:avLst>
              <a:gd name="adj1" fmla="val 5309"/>
              <a:gd name="adj2" fmla="val 73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Half Frame 19"/>
          <p:cNvSpPr/>
          <p:nvPr/>
        </p:nvSpPr>
        <p:spPr>
          <a:xfrm rot="16200000" flipV="1">
            <a:off x="7296055" y="1962054"/>
            <a:ext cx="6858000" cy="2933890"/>
          </a:xfrm>
          <a:prstGeom prst="halfFrame">
            <a:avLst>
              <a:gd name="adj1" fmla="val 6062"/>
              <a:gd name="adj2" fmla="val 5413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New York Nyc Sticker by Coach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800" y="3389243"/>
            <a:ext cx="3598940" cy="410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dding Viaje Sticker by SoledadProvens for iOS &amp; Android | GIPHY | Cartoon  background, Animated emoticons, Simple iphone wallpap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881" y="-1"/>
            <a:ext cx="2544417" cy="25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velling Hot Air Balloon Sticker by Kensho_Marketing for iOS &amp; Android | 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4" y="169970"/>
            <a:ext cx="2226509" cy="2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p Loading Wheel Stickers for Android &amp; iO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53" y="4613143"/>
            <a:ext cx="1997467" cy="199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r="19955"/>
          <a:stretch/>
        </p:blipFill>
        <p:spPr>
          <a:xfrm>
            <a:off x="3245999" y="3120099"/>
            <a:ext cx="2689497" cy="1782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r="19733"/>
          <a:stretch/>
        </p:blipFill>
        <p:spPr>
          <a:xfrm>
            <a:off x="6047896" y="5078597"/>
            <a:ext cx="2329798" cy="1501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r="21304"/>
          <a:stretch/>
        </p:blipFill>
        <p:spPr>
          <a:xfrm>
            <a:off x="558056" y="4958394"/>
            <a:ext cx="2333593" cy="1741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r="21960"/>
          <a:stretch/>
        </p:blipFill>
        <p:spPr>
          <a:xfrm>
            <a:off x="639817" y="3069364"/>
            <a:ext cx="2456208" cy="1754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20512"/>
          <a:stretch/>
        </p:blipFill>
        <p:spPr>
          <a:xfrm>
            <a:off x="6074767" y="3337822"/>
            <a:ext cx="2472885" cy="1704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r="28310"/>
          <a:stretch/>
        </p:blipFill>
        <p:spPr>
          <a:xfrm>
            <a:off x="3102743" y="4977780"/>
            <a:ext cx="2771633" cy="1702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2" b="34561"/>
          <a:stretch/>
        </p:blipFill>
        <p:spPr>
          <a:xfrm>
            <a:off x="9629108" y="135065"/>
            <a:ext cx="2413570" cy="3462899"/>
          </a:xfrm>
          <a:prstGeom prst="roundRect">
            <a:avLst>
              <a:gd name="adj" fmla="val 54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0" y="-179067"/>
            <a:ext cx="4876800" cy="3102651"/>
            <a:chOff x="0" y="-179067"/>
            <a:chExt cx="4876800" cy="3102651"/>
          </a:xfrm>
        </p:grpSpPr>
        <p:sp>
          <p:nvSpPr>
            <p:cNvPr id="3" name="Plaque 2"/>
            <p:cNvSpPr/>
            <p:nvPr/>
          </p:nvSpPr>
          <p:spPr>
            <a:xfrm>
              <a:off x="0" y="0"/>
              <a:ext cx="4876800" cy="2923584"/>
            </a:xfrm>
            <a:prstGeom prst="plaque">
              <a:avLst/>
            </a:prstGeom>
            <a:noFill/>
            <a:ln w="47625" cap="rnd" cmpd="thinThick">
              <a:solidFill>
                <a:schemeClr val="tx1"/>
              </a:solidFill>
              <a:prstDash val="sys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848636"/>
              <a:ext cx="48768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/>
                <a:t>The students of BHS learning more about the different means of transport from the past to the present. </a:t>
              </a:r>
              <a:endParaRPr lang="en-US" sz="30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5061" y="-179067"/>
              <a:ext cx="4334841" cy="12003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7200" b="1" dirty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B050"/>
                  </a:solidFill>
                </a:rPr>
                <a:t>Activity 1A</a:t>
              </a:r>
              <a:endParaRPr lang="en-US" sz="72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https://lh6.googleusercontent.com/WVPAcggmMoZDb7TXJ6xjF6rnKp4m5jfvY1J0C5QyZPAXj2z6i6ETQUsxOPeHWJVpYYim-C8-4p2Av8SV7CFC3kR8iHcRanCWk7v3rdNhhYtJe_QAin1d19aq8fl1DGGjffMdHcranDuUbZo=s204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05" y="221000"/>
            <a:ext cx="3924503" cy="2953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1" r="28223" b="-248"/>
          <a:stretch/>
        </p:blipFill>
        <p:spPr>
          <a:xfrm>
            <a:off x="8686923" y="3337823"/>
            <a:ext cx="2275938" cy="1639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5" r="14986"/>
          <a:stretch/>
        </p:blipFill>
        <p:spPr>
          <a:xfrm>
            <a:off x="8473537" y="5074240"/>
            <a:ext cx="3569141" cy="1625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583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ull Race.Gif GIF - Bull race Bulls Animals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26" y="4237667"/>
            <a:ext cx="2867169" cy="248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84"/>
          <a:stretch/>
        </p:blipFill>
        <p:spPr>
          <a:xfrm>
            <a:off x="9636684" y="167425"/>
            <a:ext cx="2348723" cy="2126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70"/>
          <a:stretch/>
        </p:blipFill>
        <p:spPr>
          <a:xfrm>
            <a:off x="210635" y="4066516"/>
            <a:ext cx="2960792" cy="25948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13" y="1630379"/>
            <a:ext cx="3421171" cy="1540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36" y="3170869"/>
            <a:ext cx="3180716" cy="18185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2" y="109406"/>
            <a:ext cx="5245637" cy="2942556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535908" y="-19801"/>
            <a:ext cx="3935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 panose="02050604050505020204" pitchFamily="18" charset="0"/>
              </a:rPr>
              <a:t>Students learnt how people travelled from one place to another many years ago. 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21287" y="3570373"/>
            <a:ext cx="5799097" cy="3090958"/>
            <a:chOff x="6321287" y="3570373"/>
            <a:chExt cx="5799097" cy="3090958"/>
          </a:xfrm>
        </p:grpSpPr>
        <p:pic>
          <p:nvPicPr>
            <p:cNvPr id="17" name="Picture 16" descr="Screen Clippi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287" y="3570373"/>
              <a:ext cx="5799097" cy="3090958"/>
            </a:xfrm>
            <a:prstGeom prst="roundRect">
              <a:avLst>
                <a:gd name="adj" fmla="val 14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4" name="Picture 2" descr="https://lh5.googleusercontent.com/nq5FUukU018gQYbMb8XZi9n1EmcXi8uaGnu8hOmAVJuQJpXu7dJtyN2q_A8p4Hfu0bqaPFpb13KZ4Ew2NEJF9PnyqTo_AVerPLnor3Lq5XQ9ZoigEJKvJD5ZPBKjTTGm04e-urOpfRGwr90=s204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750" y="3924398"/>
              <a:ext cx="3118817" cy="262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57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r="17357"/>
          <a:stretch/>
        </p:blipFill>
        <p:spPr>
          <a:xfrm>
            <a:off x="100296" y="99943"/>
            <a:ext cx="3189557" cy="1965382"/>
          </a:xfrm>
          <a:prstGeom prst="round2DiagRect">
            <a:avLst>
              <a:gd name="adj1" fmla="val 0"/>
              <a:gd name="adj2" fmla="val 26696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" r="16640"/>
          <a:stretch/>
        </p:blipFill>
        <p:spPr>
          <a:xfrm>
            <a:off x="8915401" y="99943"/>
            <a:ext cx="3203378" cy="1867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14716"/>
          <a:stretch/>
        </p:blipFill>
        <p:spPr>
          <a:xfrm>
            <a:off x="100279" y="4787813"/>
            <a:ext cx="3364981" cy="1979844"/>
          </a:xfrm>
          <a:prstGeom prst="round2DiagRect">
            <a:avLst>
              <a:gd name="adj1" fmla="val 19646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18799"/>
          <a:stretch/>
        </p:blipFill>
        <p:spPr>
          <a:xfrm>
            <a:off x="8971555" y="4737166"/>
            <a:ext cx="3091070" cy="1997827"/>
          </a:xfrm>
          <a:prstGeom prst="round2DiagRect">
            <a:avLst>
              <a:gd name="adj1" fmla="val 0"/>
              <a:gd name="adj2" fmla="val 27091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96" y="1569660"/>
            <a:ext cx="5185516" cy="3007705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15409" y="0"/>
            <a:ext cx="3856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The students were excited to know more about the modern vehicles that they see around them. 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r="41390"/>
          <a:stretch/>
        </p:blipFill>
        <p:spPr>
          <a:xfrm>
            <a:off x="9188805" y="2237863"/>
            <a:ext cx="2680359" cy="2228574"/>
          </a:xfrm>
          <a:prstGeom prst="snip2DiagRect">
            <a:avLst>
              <a:gd name="adj1" fmla="val 1650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5"/>
          <a:stretch/>
        </p:blipFill>
        <p:spPr>
          <a:xfrm>
            <a:off x="227600" y="2429497"/>
            <a:ext cx="2811064" cy="2147868"/>
          </a:xfrm>
          <a:prstGeom prst="snip2DiagRect">
            <a:avLst>
              <a:gd name="adj1" fmla="val 1758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8" descr="Simple 2d Rocket Drawing GIF | GIFDB.com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86946">
            <a:off x="7693759" y="439715"/>
            <a:ext cx="1350088" cy="69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Wedding Viaje Sticker by SoledadProvens for iOS &amp; Android | GIPHY | Cartoon  background, Animated emoticons, Simple iphone wallpap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25" y="4339691"/>
            <a:ext cx="2223260" cy="22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688739" y="4828665"/>
            <a:ext cx="4296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A show-and-tell session was conducted for the students to express their thoughts and knowledge using pictures drawn by them. 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89</Words>
  <Application>Microsoft Office PowerPoint</Application>
  <PresentationFormat>Widescreen</PresentationFormat>
  <Paragraphs>12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Algerian</vt:lpstr>
      <vt:lpstr>Arial</vt:lpstr>
      <vt:lpstr>Berlin Sans FB Demi</vt:lpstr>
      <vt:lpstr>Bookman Old Style</vt:lpstr>
      <vt:lpstr>Calibri</vt:lpstr>
      <vt:lpstr>Calibri Light</vt:lpstr>
      <vt:lpstr>Snap ITC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21</cp:revision>
  <dcterms:created xsi:type="dcterms:W3CDTF">2023-07-19T15:07:19Z</dcterms:created>
  <dcterms:modified xsi:type="dcterms:W3CDTF">2023-07-21T20:25:51Z</dcterms:modified>
</cp:coreProperties>
</file>